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9" r:id="rId3"/>
    <p:sldId id="262" r:id="rId4"/>
    <p:sldId id="282" r:id="rId5"/>
    <p:sldId id="284" r:id="rId6"/>
    <p:sldId id="260" r:id="rId7"/>
    <p:sldId id="263" r:id="rId8"/>
    <p:sldId id="285" r:id="rId9"/>
    <p:sldId id="286" r:id="rId10"/>
    <p:sldId id="287" r:id="rId11"/>
    <p:sldId id="264" r:id="rId12"/>
    <p:sldId id="265" r:id="rId13"/>
    <p:sldId id="273" r:id="rId14"/>
    <p:sldId id="276" r:id="rId15"/>
    <p:sldId id="288" r:id="rId16"/>
    <p:sldId id="274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tranpernt%20Mobile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371600" y="2286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6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Benefits to the various Stakeholder :-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--- Generate Demand– High Production- Higher profit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66294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Employees ---- Higher salary and incentives , Bonus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048000"/>
            <a:ext cx="68580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Shareholder--- Higher Dividend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733800"/>
            <a:ext cx="37338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Government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--- Higher Tax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495800"/>
            <a:ext cx="33528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Dealer –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Incentives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029200"/>
            <a:ext cx="56388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Supplier – Regular Payment and Order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5791200"/>
            <a:ext cx="54102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Customers--  best quality products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4" name="TextBox 3"/>
          <p:cNvSpPr txBox="1"/>
          <p:nvPr/>
        </p:nvSpPr>
        <p:spPr>
          <a:xfrm>
            <a:off x="6096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</a:rPr>
              <a:t>7. Customer Satisfaction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It is correlation between Customers Expectations and Product Performance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828800"/>
          <a:ext cx="7467600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0105"/>
                <a:gridCol w="4138295"/>
                <a:gridCol w="248920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performance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Product performance matches with </a:t>
                      </a:r>
                      <a:r>
                        <a:rPr lang="en-US" sz="2000" dirty="0" smtClean="0"/>
                        <a:t>Customer Expectation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Satisfied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below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Dissatisfied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more 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Delight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Product performance exceed more  than with </a:t>
                      </a:r>
                      <a:r>
                        <a:rPr lang="en-US" sz="2000" dirty="0" smtClean="0"/>
                        <a:t>Customer Expectation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Astonished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8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Competitive Advantages:-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enables to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Enjoy advantages and distinct image in Competitive  market  to launch the new products also .</a:t>
            </a:r>
          </a:p>
          <a:p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9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Corporate Image:-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helps Right product Right price, Right place and Right promotion.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firm achieve higher performance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038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XYZ Company 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&amp;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Tata Company  </a:t>
            </a:r>
            <a:endParaRPr lang="en-US" sz="3200" b="1" u="sng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10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CRM:-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 Relationship Management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Holistic approach of Marketing 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Customers are the king of Market </a:t>
            </a: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Maintains Long term relationship with customers for Progress and Prosperous of business  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621268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Importance/Advantages of Marketing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546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O2 . B4 .C4 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874996"/>
            <a:ext cx="7315200" cy="5047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Optimum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Utilisation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of Resource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O2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2. Organizational Objectives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Brand Loyalty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Brand Equity                                    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Brand Image                                                                    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Benefits to the various Stakeholder</a:t>
            </a: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Customer Satisfaction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8.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Competitive Advantages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C4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9.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Corporate Image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CRM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486400" y="2478505"/>
            <a:ext cx="2133600" cy="493295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019800" y="35814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648200" y="54102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45243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Last point mention today  date in feedback link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1485" y="1"/>
            <a:ext cx="9145485" cy="6857999"/>
          </a:xfrm>
        </p:spPr>
      </p:pic>
      <p:pic>
        <p:nvPicPr>
          <p:cNvPr id="5" name="tranpernt Mobil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457200"/>
            <a:ext cx="7848600" cy="588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Q.1 :- Meaning and Definition of Marketing and Explain the </a:t>
            </a:r>
            <a:r>
              <a:rPr lang="en-US" sz="2400" b="1" smtClean="0">
                <a:latin typeface="Aharoni" pitchFamily="2" charset="-79"/>
                <a:cs typeface="Aharoni" pitchFamily="2" charset="-79"/>
              </a:rPr>
              <a:t>importance /Advantages'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of Marketing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Need identify of Customer – Right product, price, place, promotion,-Feedback-CRM- (this process is called as Marketing)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vital function of Business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Created demand in market as well as satisfy the customers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Charted Institute of Marketing (UK) defines- “Marketing is the management </a:t>
            </a:r>
            <a:r>
              <a:rPr lang="en-US" sz="2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Process</a:t>
            </a:r>
            <a:r>
              <a:rPr lang="en-US" sz="2400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        </a:t>
            </a:r>
            <a:r>
              <a:rPr lang="en-US" sz="24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dentifying,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Satisfying Customer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requirements profitably .”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681335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Q.2 Importance/Advantages of Marketing </a:t>
            </a:r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077200" cy="15081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(Shortcut to remember)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O2 . B4 .C4 . 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621268"/>
            <a:ext cx="6934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Importance/Advantages of Marketing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546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) (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O2 . B4 .C4 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874996"/>
            <a:ext cx="7315200" cy="5047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1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Optimum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Utilisation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of Resource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O2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2. Organizational Objectives</a:t>
            </a:r>
          </a:p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Brand Loyalty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Brand Equity                                    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Brand Image                                                                    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Benefits to the various Stakeholder</a:t>
            </a: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Customer Satisfaction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8.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Competitive Advantages                               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C4</a:t>
            </a:r>
            <a:endParaRPr lang="en-US" sz="28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9.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Corporate Image </a:t>
            </a:r>
            <a:endParaRPr lang="en-US" sz="2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10.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CRM </a:t>
            </a:r>
            <a:endParaRPr lang="en-US" sz="2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486400" y="2478505"/>
            <a:ext cx="2133600" cy="493295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019800" y="35814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648200" y="5410200"/>
            <a:ext cx="2133600" cy="990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95400" y="4572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Manpower resources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Managerial and non managerial employees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04800"/>
            <a:ext cx="693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Optimum Utilization of Resource:-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helps to generate demand in the market.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use resource at the maximum level for the production</a:t>
            </a:r>
          </a:p>
          <a:p>
            <a:pPr marL="514350" indent="-514350"/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36940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Physical Resource:-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Machines, Equipments, Tools.etc.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429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Capital Resources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:- R. M- W.I.P.-Finished Goods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19200" y="5334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Organizational Objectives:-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helps to achieve organizational objectives such as 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514600"/>
            <a:ext cx="7315200" cy="22467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Increase Profit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Increase brand Image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Increase Market Share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Improved Corporate Image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Enhanced Customers Loyalty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5181600"/>
            <a:ext cx="46482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Survival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Brand Loyalty:-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Effective Marketing is enable to develop brand loyalty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819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Repeat Purchase by Customers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886200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Recommendation or Mouth publicity by Customers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Marketing Guru –AL </a:t>
            </a:r>
            <a:r>
              <a:rPr lang="en-U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Ries</a:t>
            </a: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Evangelist  </a:t>
            </a:r>
            <a:endParaRPr lang="en-US" sz="2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Brand Equity:-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means incremental value of a brand over and above its physical asset 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 I phone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2819400"/>
            <a:ext cx="51816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Washing Powder </a:t>
            </a: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5029200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Biscuit 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Soft drink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1371600" y="9144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cs typeface="Aharoni" pitchFamily="2" charset="-79"/>
              </a:rPr>
              <a:t>5. 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Brand Image :-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image and reputation in the mind of customers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helps to introduce new products also 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610</Words>
  <Application>Microsoft Office PowerPoint</Application>
  <PresentationFormat>On-screen Show (4:3)</PresentationFormat>
  <Paragraphs>131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56</cp:revision>
  <dcterms:created xsi:type="dcterms:W3CDTF">2020-06-02T07:05:21Z</dcterms:created>
  <dcterms:modified xsi:type="dcterms:W3CDTF">2021-09-16T19:11:46Z</dcterms:modified>
</cp:coreProperties>
</file>